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3" r:id="rId3"/>
    <p:sldId id="257" r:id="rId4"/>
    <p:sldId id="264" r:id="rId5"/>
    <p:sldId id="265" r:id="rId6"/>
    <p:sldId id="267" r:id="rId7"/>
    <p:sldId id="259" r:id="rId8"/>
    <p:sldId id="260" r:id="rId9"/>
    <p:sldId id="261" r:id="rId10"/>
    <p:sldId id="262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86D"/>
    <a:srgbClr val="4D8674"/>
    <a:srgbClr val="194C68"/>
    <a:srgbClr val="1A2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32"/>
    <p:restoredTop sz="80059"/>
  </p:normalViewPr>
  <p:slideViewPr>
    <p:cSldViewPr snapToGrid="0">
      <p:cViewPr varScale="1">
        <p:scale>
          <a:sx n="86" d="100"/>
          <a:sy n="86" d="100"/>
        </p:scale>
        <p:origin x="224" y="3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894090-6643-4F41-9FED-A939FE5EC66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92F6BF7-CFC5-4547-952C-5128A6E9A6D6}">
      <dgm:prSet phldrT="[Text]" custT="1"/>
      <dgm:spPr/>
      <dgm:t>
        <a:bodyPr/>
        <a:lstStyle/>
        <a:p>
          <a:r>
            <a:rPr lang="en-IE" sz="2400" dirty="0">
              <a:latin typeface="+mn-lt"/>
            </a:rPr>
            <a:t>Safety First Navigation</a:t>
          </a:r>
          <a:endParaRPr lang="en-GB" sz="2400" b="1" dirty="0"/>
        </a:p>
      </dgm:t>
    </dgm:pt>
    <dgm:pt modelId="{2B3BD1F6-5110-6D4F-A352-AC0E4A65D533}" type="parTrans" cxnId="{90E804F5-5252-D74C-957D-1FA2A825A308}">
      <dgm:prSet/>
      <dgm:spPr/>
      <dgm:t>
        <a:bodyPr/>
        <a:lstStyle/>
        <a:p>
          <a:endParaRPr lang="en-GB"/>
        </a:p>
      </dgm:t>
    </dgm:pt>
    <dgm:pt modelId="{6521A93A-5ECF-BC41-893C-1645DD7BC9A5}" type="sibTrans" cxnId="{90E804F5-5252-D74C-957D-1FA2A825A308}">
      <dgm:prSet phldrT="1"/>
      <dgm:spPr/>
      <dgm:t>
        <a:bodyPr/>
        <a:lstStyle/>
        <a:p>
          <a:endParaRPr lang="en-GB"/>
        </a:p>
      </dgm:t>
    </dgm:pt>
    <dgm:pt modelId="{2A222645-682C-D840-A0CF-AEE47B98A52F}">
      <dgm:prSet phldrT="[Text]" custT="1"/>
      <dgm:spPr/>
      <dgm:t>
        <a:bodyPr/>
        <a:lstStyle/>
        <a:p>
          <a:r>
            <a:rPr lang="en-US" sz="2400" dirty="0">
              <a:latin typeface="+mn-lt"/>
            </a:rPr>
            <a:t>Live Road Hazards</a:t>
          </a:r>
        </a:p>
      </dgm:t>
    </dgm:pt>
    <dgm:pt modelId="{EE86B6F9-21DC-E24C-8E0E-8C4D612E4386}" type="parTrans" cxnId="{EB4933EC-D304-F54E-8D60-A1AAC8532675}">
      <dgm:prSet/>
      <dgm:spPr/>
      <dgm:t>
        <a:bodyPr/>
        <a:lstStyle/>
        <a:p>
          <a:endParaRPr lang="en-GB"/>
        </a:p>
      </dgm:t>
    </dgm:pt>
    <dgm:pt modelId="{9D68F9DC-3D67-4644-9D9F-EA60E01E7144}" type="sibTrans" cxnId="{EB4933EC-D304-F54E-8D60-A1AAC8532675}">
      <dgm:prSet phldrT="2"/>
      <dgm:spPr/>
      <dgm:t>
        <a:bodyPr/>
        <a:lstStyle/>
        <a:p>
          <a:endParaRPr lang="en-GB"/>
        </a:p>
      </dgm:t>
    </dgm:pt>
    <dgm:pt modelId="{48A3192A-F5F4-D14F-A9F4-9E5911D035B7}">
      <dgm:prSet phldrT="[Text]" custT="1"/>
      <dgm:spPr/>
      <dgm:t>
        <a:bodyPr/>
        <a:lstStyle/>
        <a:p>
          <a:r>
            <a:rPr lang="en-IE" sz="2400" b="0" dirty="0">
              <a:latin typeface="+mn-lt"/>
            </a:rPr>
            <a:t>Accessibility-aware Paths</a:t>
          </a:r>
        </a:p>
      </dgm:t>
    </dgm:pt>
    <dgm:pt modelId="{0452425B-49A1-5C44-888E-D8AA7A16E6B5}" type="parTrans" cxnId="{7CFA65AB-8B0E-0543-83AC-14591523D691}">
      <dgm:prSet/>
      <dgm:spPr/>
      <dgm:t>
        <a:bodyPr/>
        <a:lstStyle/>
        <a:p>
          <a:endParaRPr lang="en-GB"/>
        </a:p>
      </dgm:t>
    </dgm:pt>
    <dgm:pt modelId="{43BAB312-136D-4246-9B79-47BFCB2B2959}" type="sibTrans" cxnId="{7CFA65AB-8B0E-0543-83AC-14591523D691}">
      <dgm:prSet phldrT="3"/>
      <dgm:spPr/>
      <dgm:t>
        <a:bodyPr/>
        <a:lstStyle/>
        <a:p>
          <a:endParaRPr lang="en-GB"/>
        </a:p>
      </dgm:t>
    </dgm:pt>
    <dgm:pt modelId="{C585546C-0BD0-F246-BEF3-CE052CC12826}">
      <dgm:prSet custT="1"/>
      <dgm:spPr/>
      <dgm:t>
        <a:bodyPr/>
        <a:lstStyle/>
        <a:p>
          <a:r>
            <a:rPr lang="en-IE" sz="2400" dirty="0"/>
            <a:t>Find Buddy</a:t>
          </a:r>
          <a:endParaRPr lang="en-GB" sz="2400" dirty="0"/>
        </a:p>
      </dgm:t>
    </dgm:pt>
    <dgm:pt modelId="{52EBCFF5-2173-6C4E-A3BC-E693A4A310C9}" type="parTrans" cxnId="{2C27C093-54E7-CB4D-8329-CA06C3064792}">
      <dgm:prSet/>
      <dgm:spPr/>
      <dgm:t>
        <a:bodyPr/>
        <a:lstStyle/>
        <a:p>
          <a:endParaRPr lang="en-GB"/>
        </a:p>
      </dgm:t>
    </dgm:pt>
    <dgm:pt modelId="{73150F0B-2BC5-B148-8029-82EDFF0336DB}" type="sibTrans" cxnId="{2C27C093-54E7-CB4D-8329-CA06C3064792}">
      <dgm:prSet phldrT="4"/>
      <dgm:spPr/>
      <dgm:t>
        <a:bodyPr/>
        <a:lstStyle/>
        <a:p>
          <a:endParaRPr lang="en-GB"/>
        </a:p>
      </dgm:t>
    </dgm:pt>
    <dgm:pt modelId="{DDF1D03A-6D33-F140-8239-7C130FF6E367}">
      <dgm:prSet custT="1"/>
      <dgm:spPr/>
      <dgm:t>
        <a:bodyPr/>
        <a:lstStyle/>
        <a:p>
          <a:r>
            <a:rPr lang="en-IE" sz="2400" dirty="0">
              <a:latin typeface="+mn-lt"/>
            </a:rPr>
            <a:t>User Reports Road  Hazards</a:t>
          </a:r>
        </a:p>
      </dgm:t>
    </dgm:pt>
    <dgm:pt modelId="{B0BA8035-D375-2449-8D75-25EE63494B9A}" type="parTrans" cxnId="{CD2BE4D3-FCAB-EB42-A8A5-CB621383B9F4}">
      <dgm:prSet/>
      <dgm:spPr/>
      <dgm:t>
        <a:bodyPr/>
        <a:lstStyle/>
        <a:p>
          <a:endParaRPr lang="en-GB"/>
        </a:p>
      </dgm:t>
    </dgm:pt>
    <dgm:pt modelId="{0D148C93-0AF4-5D49-AACF-AA86DD8F8943}" type="sibTrans" cxnId="{CD2BE4D3-FCAB-EB42-A8A5-CB621383B9F4}">
      <dgm:prSet phldrT="5"/>
      <dgm:spPr/>
      <dgm:t>
        <a:bodyPr/>
        <a:lstStyle/>
        <a:p>
          <a:endParaRPr lang="en-GB"/>
        </a:p>
      </dgm:t>
    </dgm:pt>
    <dgm:pt modelId="{3DF2F512-ECBA-CB44-8F98-3C5D1F7D8CD9}">
      <dgm:prSet custT="1"/>
      <dgm:spPr/>
      <dgm:t>
        <a:bodyPr/>
        <a:lstStyle/>
        <a:p>
          <a:r>
            <a:rPr lang="en-IE" sz="2400" b="0" dirty="0">
              <a:latin typeface="+mn-lt"/>
            </a:rPr>
            <a:t>Mobile-first UI</a:t>
          </a:r>
          <a:endParaRPr lang="en-GB" sz="2400" b="0" dirty="0"/>
        </a:p>
      </dgm:t>
    </dgm:pt>
    <dgm:pt modelId="{4F111E78-9D6B-B64B-9E60-8A9DD4D5D8F9}" type="parTrans" cxnId="{3A30095D-AFFF-F149-A644-DA88D4A6628C}">
      <dgm:prSet/>
      <dgm:spPr/>
      <dgm:t>
        <a:bodyPr/>
        <a:lstStyle/>
        <a:p>
          <a:endParaRPr lang="en-GB"/>
        </a:p>
      </dgm:t>
    </dgm:pt>
    <dgm:pt modelId="{C46BD8E8-7A15-894B-BBE6-8F575CB243AC}" type="sibTrans" cxnId="{3A30095D-AFFF-F149-A644-DA88D4A6628C}">
      <dgm:prSet phldrT="6"/>
      <dgm:spPr/>
      <dgm:t>
        <a:bodyPr/>
        <a:lstStyle/>
        <a:p>
          <a:endParaRPr lang="en-GB"/>
        </a:p>
      </dgm:t>
    </dgm:pt>
    <dgm:pt modelId="{D11658FF-7C88-7343-905D-5ACEAE623650}" type="pres">
      <dgm:prSet presAssocID="{14894090-6643-4F41-9FED-A939FE5EC666}" presName="vert0" presStyleCnt="0">
        <dgm:presLayoutVars>
          <dgm:dir/>
          <dgm:animOne val="branch"/>
          <dgm:animLvl val="lvl"/>
        </dgm:presLayoutVars>
      </dgm:prSet>
      <dgm:spPr/>
    </dgm:pt>
    <dgm:pt modelId="{F426C6DB-AB7F-4A4D-893E-3DBE42F01C0F}" type="pres">
      <dgm:prSet presAssocID="{B92F6BF7-CFC5-4547-952C-5128A6E9A6D6}" presName="thickLine" presStyleLbl="alignNode1" presStyleIdx="0" presStyleCnt="6"/>
      <dgm:spPr/>
    </dgm:pt>
    <dgm:pt modelId="{057508BC-E5A2-C942-9E0F-2EB879BEB6A0}" type="pres">
      <dgm:prSet presAssocID="{B92F6BF7-CFC5-4547-952C-5128A6E9A6D6}" presName="horz1" presStyleCnt="0"/>
      <dgm:spPr/>
    </dgm:pt>
    <dgm:pt modelId="{F4A746E0-0BF2-5E4F-8903-4ABD67DEF918}" type="pres">
      <dgm:prSet presAssocID="{B92F6BF7-CFC5-4547-952C-5128A6E9A6D6}" presName="tx1" presStyleLbl="revTx" presStyleIdx="0" presStyleCnt="6"/>
      <dgm:spPr/>
    </dgm:pt>
    <dgm:pt modelId="{4A2C3A5F-31F2-F745-B5BC-A3EBDEF62BC6}" type="pres">
      <dgm:prSet presAssocID="{B92F6BF7-CFC5-4547-952C-5128A6E9A6D6}" presName="vert1" presStyleCnt="0"/>
      <dgm:spPr/>
    </dgm:pt>
    <dgm:pt modelId="{8F22344D-2FD2-DF44-A6EF-EA873B769A6E}" type="pres">
      <dgm:prSet presAssocID="{2A222645-682C-D840-A0CF-AEE47B98A52F}" presName="thickLine" presStyleLbl="alignNode1" presStyleIdx="1" presStyleCnt="6"/>
      <dgm:spPr/>
    </dgm:pt>
    <dgm:pt modelId="{6F3C31D1-C7D3-7B47-8D5D-27C07D0C7A10}" type="pres">
      <dgm:prSet presAssocID="{2A222645-682C-D840-A0CF-AEE47B98A52F}" presName="horz1" presStyleCnt="0"/>
      <dgm:spPr/>
    </dgm:pt>
    <dgm:pt modelId="{696830A4-7F2D-1E4F-A016-BCC18BB58962}" type="pres">
      <dgm:prSet presAssocID="{2A222645-682C-D840-A0CF-AEE47B98A52F}" presName="tx1" presStyleLbl="revTx" presStyleIdx="1" presStyleCnt="6"/>
      <dgm:spPr/>
    </dgm:pt>
    <dgm:pt modelId="{17D4BE47-31A2-DF45-987C-37D4250E7D91}" type="pres">
      <dgm:prSet presAssocID="{2A222645-682C-D840-A0CF-AEE47B98A52F}" presName="vert1" presStyleCnt="0"/>
      <dgm:spPr/>
    </dgm:pt>
    <dgm:pt modelId="{4CC739E8-04E2-5443-A04F-09B3D15A4291}" type="pres">
      <dgm:prSet presAssocID="{48A3192A-F5F4-D14F-A9F4-9E5911D035B7}" presName="thickLine" presStyleLbl="alignNode1" presStyleIdx="2" presStyleCnt="6"/>
      <dgm:spPr/>
    </dgm:pt>
    <dgm:pt modelId="{C6F866DC-9DDA-7345-9903-392FC7455E79}" type="pres">
      <dgm:prSet presAssocID="{48A3192A-F5F4-D14F-A9F4-9E5911D035B7}" presName="horz1" presStyleCnt="0"/>
      <dgm:spPr/>
    </dgm:pt>
    <dgm:pt modelId="{E2DFE0A0-54FC-7F4C-B784-0057CC05BC59}" type="pres">
      <dgm:prSet presAssocID="{48A3192A-F5F4-D14F-A9F4-9E5911D035B7}" presName="tx1" presStyleLbl="revTx" presStyleIdx="2" presStyleCnt="6"/>
      <dgm:spPr/>
    </dgm:pt>
    <dgm:pt modelId="{1FE246F2-22B9-CB45-9F91-FE4AC3B5342A}" type="pres">
      <dgm:prSet presAssocID="{48A3192A-F5F4-D14F-A9F4-9E5911D035B7}" presName="vert1" presStyleCnt="0"/>
      <dgm:spPr/>
    </dgm:pt>
    <dgm:pt modelId="{4637668E-2E71-204F-933E-360F71B249CC}" type="pres">
      <dgm:prSet presAssocID="{C585546C-0BD0-F246-BEF3-CE052CC12826}" presName="thickLine" presStyleLbl="alignNode1" presStyleIdx="3" presStyleCnt="6"/>
      <dgm:spPr/>
    </dgm:pt>
    <dgm:pt modelId="{76B2E59D-4E2E-5948-9AA2-12AD50647CD7}" type="pres">
      <dgm:prSet presAssocID="{C585546C-0BD0-F246-BEF3-CE052CC12826}" presName="horz1" presStyleCnt="0"/>
      <dgm:spPr/>
    </dgm:pt>
    <dgm:pt modelId="{1D02E8E1-B732-B247-908C-4EADD7EE23A2}" type="pres">
      <dgm:prSet presAssocID="{C585546C-0BD0-F246-BEF3-CE052CC12826}" presName="tx1" presStyleLbl="revTx" presStyleIdx="3" presStyleCnt="6"/>
      <dgm:spPr/>
    </dgm:pt>
    <dgm:pt modelId="{A0AA33C2-8329-0B4E-B1A0-756000F57502}" type="pres">
      <dgm:prSet presAssocID="{C585546C-0BD0-F246-BEF3-CE052CC12826}" presName="vert1" presStyleCnt="0"/>
      <dgm:spPr/>
    </dgm:pt>
    <dgm:pt modelId="{DC547136-5C9F-1A40-A25D-25046B8113E7}" type="pres">
      <dgm:prSet presAssocID="{DDF1D03A-6D33-F140-8239-7C130FF6E367}" presName="thickLine" presStyleLbl="alignNode1" presStyleIdx="4" presStyleCnt="6"/>
      <dgm:spPr/>
    </dgm:pt>
    <dgm:pt modelId="{87B1D67F-B4C4-DF4D-B9D1-DB60994E8659}" type="pres">
      <dgm:prSet presAssocID="{DDF1D03A-6D33-F140-8239-7C130FF6E367}" presName="horz1" presStyleCnt="0"/>
      <dgm:spPr/>
    </dgm:pt>
    <dgm:pt modelId="{03D658D0-F029-874B-8A1E-BF4B2F36CAD2}" type="pres">
      <dgm:prSet presAssocID="{DDF1D03A-6D33-F140-8239-7C130FF6E367}" presName="tx1" presStyleLbl="revTx" presStyleIdx="4" presStyleCnt="6"/>
      <dgm:spPr/>
    </dgm:pt>
    <dgm:pt modelId="{4957969D-BD27-4744-968E-34B13E3D0184}" type="pres">
      <dgm:prSet presAssocID="{DDF1D03A-6D33-F140-8239-7C130FF6E367}" presName="vert1" presStyleCnt="0"/>
      <dgm:spPr/>
    </dgm:pt>
    <dgm:pt modelId="{6984F1D6-3AA2-8949-BAD4-DAB3A82F986F}" type="pres">
      <dgm:prSet presAssocID="{3DF2F512-ECBA-CB44-8F98-3C5D1F7D8CD9}" presName="thickLine" presStyleLbl="alignNode1" presStyleIdx="5" presStyleCnt="6"/>
      <dgm:spPr/>
    </dgm:pt>
    <dgm:pt modelId="{C95C3EAF-9CD2-7147-948D-5445FEB1B243}" type="pres">
      <dgm:prSet presAssocID="{3DF2F512-ECBA-CB44-8F98-3C5D1F7D8CD9}" presName="horz1" presStyleCnt="0"/>
      <dgm:spPr/>
    </dgm:pt>
    <dgm:pt modelId="{01455FC7-DE80-DF4D-A91F-5BC83F91571B}" type="pres">
      <dgm:prSet presAssocID="{3DF2F512-ECBA-CB44-8F98-3C5D1F7D8CD9}" presName="tx1" presStyleLbl="revTx" presStyleIdx="5" presStyleCnt="6"/>
      <dgm:spPr/>
    </dgm:pt>
    <dgm:pt modelId="{780310FF-5DFA-3742-98E8-126F221AA6EA}" type="pres">
      <dgm:prSet presAssocID="{3DF2F512-ECBA-CB44-8F98-3C5D1F7D8CD9}" presName="vert1" presStyleCnt="0"/>
      <dgm:spPr/>
    </dgm:pt>
  </dgm:ptLst>
  <dgm:cxnLst>
    <dgm:cxn modelId="{EDCE0A2A-B43B-844D-9A9D-15F5DC540CC2}" type="presOf" srcId="{2A222645-682C-D840-A0CF-AEE47B98A52F}" destId="{696830A4-7F2D-1E4F-A016-BCC18BB58962}" srcOrd="0" destOrd="0" presId="urn:microsoft.com/office/officeart/2008/layout/LinedList"/>
    <dgm:cxn modelId="{8682DF56-D812-0B4A-817A-A898E22A82A6}" type="presOf" srcId="{3DF2F512-ECBA-CB44-8F98-3C5D1F7D8CD9}" destId="{01455FC7-DE80-DF4D-A91F-5BC83F91571B}" srcOrd="0" destOrd="0" presId="urn:microsoft.com/office/officeart/2008/layout/LinedList"/>
    <dgm:cxn modelId="{3A30095D-AFFF-F149-A644-DA88D4A6628C}" srcId="{14894090-6643-4F41-9FED-A939FE5EC666}" destId="{3DF2F512-ECBA-CB44-8F98-3C5D1F7D8CD9}" srcOrd="5" destOrd="0" parTransId="{4F111E78-9D6B-B64B-9E60-8A9DD4D5D8F9}" sibTransId="{C46BD8E8-7A15-894B-BBE6-8F575CB243AC}"/>
    <dgm:cxn modelId="{31397484-35DF-DE41-BFE1-A8C0212BA57E}" type="presOf" srcId="{14894090-6643-4F41-9FED-A939FE5EC666}" destId="{D11658FF-7C88-7343-905D-5ACEAE623650}" srcOrd="0" destOrd="0" presId="urn:microsoft.com/office/officeart/2008/layout/LinedList"/>
    <dgm:cxn modelId="{2C27C093-54E7-CB4D-8329-CA06C3064792}" srcId="{14894090-6643-4F41-9FED-A939FE5EC666}" destId="{C585546C-0BD0-F246-BEF3-CE052CC12826}" srcOrd="3" destOrd="0" parTransId="{52EBCFF5-2173-6C4E-A3BC-E693A4A310C9}" sibTransId="{73150F0B-2BC5-B148-8029-82EDFF0336DB}"/>
    <dgm:cxn modelId="{7CFA65AB-8B0E-0543-83AC-14591523D691}" srcId="{14894090-6643-4F41-9FED-A939FE5EC666}" destId="{48A3192A-F5F4-D14F-A9F4-9E5911D035B7}" srcOrd="2" destOrd="0" parTransId="{0452425B-49A1-5C44-888E-D8AA7A16E6B5}" sibTransId="{43BAB312-136D-4246-9B79-47BFCB2B2959}"/>
    <dgm:cxn modelId="{115015B2-7871-BB49-8907-7C4CB5019EF2}" type="presOf" srcId="{C585546C-0BD0-F246-BEF3-CE052CC12826}" destId="{1D02E8E1-B732-B247-908C-4EADD7EE23A2}" srcOrd="0" destOrd="0" presId="urn:microsoft.com/office/officeart/2008/layout/LinedList"/>
    <dgm:cxn modelId="{E64BE5C1-C0CA-7748-AD78-AF55EC33A5A6}" type="presOf" srcId="{B92F6BF7-CFC5-4547-952C-5128A6E9A6D6}" destId="{F4A746E0-0BF2-5E4F-8903-4ABD67DEF918}" srcOrd="0" destOrd="0" presId="urn:microsoft.com/office/officeart/2008/layout/LinedList"/>
    <dgm:cxn modelId="{CD2BE4D3-FCAB-EB42-A8A5-CB621383B9F4}" srcId="{14894090-6643-4F41-9FED-A939FE5EC666}" destId="{DDF1D03A-6D33-F140-8239-7C130FF6E367}" srcOrd="4" destOrd="0" parTransId="{B0BA8035-D375-2449-8D75-25EE63494B9A}" sibTransId="{0D148C93-0AF4-5D49-AACF-AA86DD8F8943}"/>
    <dgm:cxn modelId="{EB4933EC-D304-F54E-8D60-A1AAC8532675}" srcId="{14894090-6643-4F41-9FED-A939FE5EC666}" destId="{2A222645-682C-D840-A0CF-AEE47B98A52F}" srcOrd="1" destOrd="0" parTransId="{EE86B6F9-21DC-E24C-8E0E-8C4D612E4386}" sibTransId="{9D68F9DC-3D67-4644-9D9F-EA60E01E7144}"/>
    <dgm:cxn modelId="{603FF7EC-3C11-774A-86E9-75D9B6235184}" type="presOf" srcId="{DDF1D03A-6D33-F140-8239-7C130FF6E367}" destId="{03D658D0-F029-874B-8A1E-BF4B2F36CAD2}" srcOrd="0" destOrd="0" presId="urn:microsoft.com/office/officeart/2008/layout/LinedList"/>
    <dgm:cxn modelId="{70ADB7F4-C14B-3B43-90C8-EBF02D01F3E6}" type="presOf" srcId="{48A3192A-F5F4-D14F-A9F4-9E5911D035B7}" destId="{E2DFE0A0-54FC-7F4C-B784-0057CC05BC59}" srcOrd="0" destOrd="0" presId="urn:microsoft.com/office/officeart/2008/layout/LinedList"/>
    <dgm:cxn modelId="{90E804F5-5252-D74C-957D-1FA2A825A308}" srcId="{14894090-6643-4F41-9FED-A939FE5EC666}" destId="{B92F6BF7-CFC5-4547-952C-5128A6E9A6D6}" srcOrd="0" destOrd="0" parTransId="{2B3BD1F6-5110-6D4F-A352-AC0E4A65D533}" sibTransId="{6521A93A-5ECF-BC41-893C-1645DD7BC9A5}"/>
    <dgm:cxn modelId="{D59641DD-C3FF-BE46-A69D-236F00DABD80}" type="presParOf" srcId="{D11658FF-7C88-7343-905D-5ACEAE623650}" destId="{F426C6DB-AB7F-4A4D-893E-3DBE42F01C0F}" srcOrd="0" destOrd="0" presId="urn:microsoft.com/office/officeart/2008/layout/LinedList"/>
    <dgm:cxn modelId="{03D93AA0-8A98-0949-81D7-D96098987AF5}" type="presParOf" srcId="{D11658FF-7C88-7343-905D-5ACEAE623650}" destId="{057508BC-E5A2-C942-9E0F-2EB879BEB6A0}" srcOrd="1" destOrd="0" presId="urn:microsoft.com/office/officeart/2008/layout/LinedList"/>
    <dgm:cxn modelId="{359A9AB8-9895-AC4B-9125-8D2151BFCA2A}" type="presParOf" srcId="{057508BC-E5A2-C942-9E0F-2EB879BEB6A0}" destId="{F4A746E0-0BF2-5E4F-8903-4ABD67DEF918}" srcOrd="0" destOrd="0" presId="urn:microsoft.com/office/officeart/2008/layout/LinedList"/>
    <dgm:cxn modelId="{62ED659F-9DA8-394D-8B36-CDE359AF8DFA}" type="presParOf" srcId="{057508BC-E5A2-C942-9E0F-2EB879BEB6A0}" destId="{4A2C3A5F-31F2-F745-B5BC-A3EBDEF62BC6}" srcOrd="1" destOrd="0" presId="urn:microsoft.com/office/officeart/2008/layout/LinedList"/>
    <dgm:cxn modelId="{3DAEC9F8-0D08-1547-AD30-B4BD384C128E}" type="presParOf" srcId="{D11658FF-7C88-7343-905D-5ACEAE623650}" destId="{8F22344D-2FD2-DF44-A6EF-EA873B769A6E}" srcOrd="2" destOrd="0" presId="urn:microsoft.com/office/officeart/2008/layout/LinedList"/>
    <dgm:cxn modelId="{201C0368-F6A7-A54A-B280-49ECE21A210C}" type="presParOf" srcId="{D11658FF-7C88-7343-905D-5ACEAE623650}" destId="{6F3C31D1-C7D3-7B47-8D5D-27C07D0C7A10}" srcOrd="3" destOrd="0" presId="urn:microsoft.com/office/officeart/2008/layout/LinedList"/>
    <dgm:cxn modelId="{5D5576E3-C5FA-504C-AF07-9402C51C6F1E}" type="presParOf" srcId="{6F3C31D1-C7D3-7B47-8D5D-27C07D0C7A10}" destId="{696830A4-7F2D-1E4F-A016-BCC18BB58962}" srcOrd="0" destOrd="0" presId="urn:microsoft.com/office/officeart/2008/layout/LinedList"/>
    <dgm:cxn modelId="{42299EC0-639B-0346-9C3B-83D3D1B36064}" type="presParOf" srcId="{6F3C31D1-C7D3-7B47-8D5D-27C07D0C7A10}" destId="{17D4BE47-31A2-DF45-987C-37D4250E7D91}" srcOrd="1" destOrd="0" presId="urn:microsoft.com/office/officeart/2008/layout/LinedList"/>
    <dgm:cxn modelId="{1A4D7ED4-0F5E-C94F-98C3-DD040DBB5FB9}" type="presParOf" srcId="{D11658FF-7C88-7343-905D-5ACEAE623650}" destId="{4CC739E8-04E2-5443-A04F-09B3D15A4291}" srcOrd="4" destOrd="0" presId="urn:microsoft.com/office/officeart/2008/layout/LinedList"/>
    <dgm:cxn modelId="{8FC2AEF8-7FE6-C043-A8C0-C3CE00ED7515}" type="presParOf" srcId="{D11658FF-7C88-7343-905D-5ACEAE623650}" destId="{C6F866DC-9DDA-7345-9903-392FC7455E79}" srcOrd="5" destOrd="0" presId="urn:microsoft.com/office/officeart/2008/layout/LinedList"/>
    <dgm:cxn modelId="{12555EBB-1A75-8249-AE67-81294CB80E78}" type="presParOf" srcId="{C6F866DC-9DDA-7345-9903-392FC7455E79}" destId="{E2DFE0A0-54FC-7F4C-B784-0057CC05BC59}" srcOrd="0" destOrd="0" presId="urn:microsoft.com/office/officeart/2008/layout/LinedList"/>
    <dgm:cxn modelId="{3C786CF2-EAEB-B24B-9FFB-EBA78638066F}" type="presParOf" srcId="{C6F866DC-9DDA-7345-9903-392FC7455E79}" destId="{1FE246F2-22B9-CB45-9F91-FE4AC3B5342A}" srcOrd="1" destOrd="0" presId="urn:microsoft.com/office/officeart/2008/layout/LinedList"/>
    <dgm:cxn modelId="{2BD91FCA-7BC0-5548-97F1-661551F29D42}" type="presParOf" srcId="{D11658FF-7C88-7343-905D-5ACEAE623650}" destId="{4637668E-2E71-204F-933E-360F71B249CC}" srcOrd="6" destOrd="0" presId="urn:microsoft.com/office/officeart/2008/layout/LinedList"/>
    <dgm:cxn modelId="{342DEDAA-7B88-1743-A5BB-FC93BCF4D784}" type="presParOf" srcId="{D11658FF-7C88-7343-905D-5ACEAE623650}" destId="{76B2E59D-4E2E-5948-9AA2-12AD50647CD7}" srcOrd="7" destOrd="0" presId="urn:microsoft.com/office/officeart/2008/layout/LinedList"/>
    <dgm:cxn modelId="{75639259-FBCC-1C4A-B02C-E5F3D9690E0B}" type="presParOf" srcId="{76B2E59D-4E2E-5948-9AA2-12AD50647CD7}" destId="{1D02E8E1-B732-B247-908C-4EADD7EE23A2}" srcOrd="0" destOrd="0" presId="urn:microsoft.com/office/officeart/2008/layout/LinedList"/>
    <dgm:cxn modelId="{1A078B0C-0DBC-1E42-9E2F-4CBF5392C66D}" type="presParOf" srcId="{76B2E59D-4E2E-5948-9AA2-12AD50647CD7}" destId="{A0AA33C2-8329-0B4E-B1A0-756000F57502}" srcOrd="1" destOrd="0" presId="urn:microsoft.com/office/officeart/2008/layout/LinedList"/>
    <dgm:cxn modelId="{AA3939C2-A9EA-B34B-AC4C-1526778CA40B}" type="presParOf" srcId="{D11658FF-7C88-7343-905D-5ACEAE623650}" destId="{DC547136-5C9F-1A40-A25D-25046B8113E7}" srcOrd="8" destOrd="0" presId="urn:microsoft.com/office/officeart/2008/layout/LinedList"/>
    <dgm:cxn modelId="{31FC079C-4C87-0948-B428-364510A1F698}" type="presParOf" srcId="{D11658FF-7C88-7343-905D-5ACEAE623650}" destId="{87B1D67F-B4C4-DF4D-B9D1-DB60994E8659}" srcOrd="9" destOrd="0" presId="urn:microsoft.com/office/officeart/2008/layout/LinedList"/>
    <dgm:cxn modelId="{CDBF22CC-42F0-354D-AEBF-5ACA5C7C1BE2}" type="presParOf" srcId="{87B1D67F-B4C4-DF4D-B9D1-DB60994E8659}" destId="{03D658D0-F029-874B-8A1E-BF4B2F36CAD2}" srcOrd="0" destOrd="0" presId="urn:microsoft.com/office/officeart/2008/layout/LinedList"/>
    <dgm:cxn modelId="{95608BA6-BAF7-7D4F-86E0-34A76F965E25}" type="presParOf" srcId="{87B1D67F-B4C4-DF4D-B9D1-DB60994E8659}" destId="{4957969D-BD27-4744-968E-34B13E3D0184}" srcOrd="1" destOrd="0" presId="urn:microsoft.com/office/officeart/2008/layout/LinedList"/>
    <dgm:cxn modelId="{ABA955DD-DAF8-9145-9CB3-FBDE82C57F6F}" type="presParOf" srcId="{D11658FF-7C88-7343-905D-5ACEAE623650}" destId="{6984F1D6-3AA2-8949-BAD4-DAB3A82F986F}" srcOrd="10" destOrd="0" presId="urn:microsoft.com/office/officeart/2008/layout/LinedList"/>
    <dgm:cxn modelId="{8187DB9E-DB10-6548-9A02-6C6982C4ECED}" type="presParOf" srcId="{D11658FF-7C88-7343-905D-5ACEAE623650}" destId="{C95C3EAF-9CD2-7147-948D-5445FEB1B243}" srcOrd="11" destOrd="0" presId="urn:microsoft.com/office/officeart/2008/layout/LinedList"/>
    <dgm:cxn modelId="{2265C7F4-8F19-E644-8F74-1D813084BB4F}" type="presParOf" srcId="{C95C3EAF-9CD2-7147-948D-5445FEB1B243}" destId="{01455FC7-DE80-DF4D-A91F-5BC83F91571B}" srcOrd="0" destOrd="0" presId="urn:microsoft.com/office/officeart/2008/layout/LinedList"/>
    <dgm:cxn modelId="{801CD255-C176-2C40-9DA1-88DB1A1B4170}" type="presParOf" srcId="{C95C3EAF-9CD2-7147-948D-5445FEB1B243}" destId="{780310FF-5DFA-3742-98E8-126F221AA6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9D99F0-1F06-4747-883F-7005B54A95C2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D74311-E9AB-4EDA-9FD3-BA64C57C851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IE" b="0" i="0" dirty="0">
              <a:solidFill>
                <a:srgbClr val="29486D"/>
              </a:solidFill>
            </a:rPr>
            <a:t>What are the key data resources you are using and how are you accessing them</a:t>
          </a:r>
          <a:r>
            <a:rPr lang="en-IE" b="0" i="0" dirty="0"/>
            <a:t>?</a:t>
          </a:r>
          <a:endParaRPr lang="en-US" dirty="0"/>
        </a:p>
      </dgm:t>
    </dgm:pt>
    <dgm:pt modelId="{981DB981-0DFC-4807-815F-8084379C4CCB}" type="parTrans" cxnId="{ED690AF6-0707-42A3-9DA1-61FAD150940E}">
      <dgm:prSet/>
      <dgm:spPr/>
      <dgm:t>
        <a:bodyPr/>
        <a:lstStyle/>
        <a:p>
          <a:endParaRPr lang="en-US"/>
        </a:p>
      </dgm:t>
    </dgm:pt>
    <dgm:pt modelId="{C5564B25-2777-431A-8584-4663650A7E21}" type="sibTrans" cxnId="{ED690AF6-0707-42A3-9DA1-61FAD150940E}">
      <dgm:prSet/>
      <dgm:spPr/>
      <dgm:t>
        <a:bodyPr/>
        <a:lstStyle/>
        <a:p>
          <a:endParaRPr lang="en-US"/>
        </a:p>
      </dgm:t>
    </dgm:pt>
    <dgm:pt modelId="{DEF64AEB-5008-49A2-BC0E-5314D809E55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IE" b="0" i="0" dirty="0"/>
            <a:t>2</a:t>
          </a:r>
          <a:endParaRPr lang="en-US" dirty="0"/>
        </a:p>
      </dgm:t>
    </dgm:pt>
    <dgm:pt modelId="{8D1F7252-62A4-493A-8836-728E7D22A7CA}" type="parTrans" cxnId="{53CC527C-ED93-482D-93DC-48918CFC29BE}">
      <dgm:prSet/>
      <dgm:spPr/>
      <dgm:t>
        <a:bodyPr/>
        <a:lstStyle/>
        <a:p>
          <a:endParaRPr lang="en-US"/>
        </a:p>
      </dgm:t>
    </dgm:pt>
    <dgm:pt modelId="{0AA6E1CA-C2C2-4ECC-9958-580463E63F90}" type="sibTrans" cxnId="{53CC527C-ED93-482D-93DC-48918CFC29BE}">
      <dgm:prSet/>
      <dgm:spPr/>
      <dgm:t>
        <a:bodyPr/>
        <a:lstStyle/>
        <a:p>
          <a:endParaRPr lang="en-US"/>
        </a:p>
      </dgm:t>
    </dgm:pt>
    <dgm:pt modelId="{F6D16CC7-3DF5-4239-BDDE-58C12766BDFA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IE" b="0" i="0"/>
            <a:t>3</a:t>
          </a:r>
          <a:endParaRPr lang="en-US"/>
        </a:p>
      </dgm:t>
    </dgm:pt>
    <dgm:pt modelId="{D7230FA7-0EEC-4132-BAF3-5BA507C2287D}" type="parTrans" cxnId="{72A7FF2B-C1C0-4E4E-B61C-6B9C9A391AF6}">
      <dgm:prSet/>
      <dgm:spPr/>
      <dgm:t>
        <a:bodyPr/>
        <a:lstStyle/>
        <a:p>
          <a:endParaRPr lang="en-US"/>
        </a:p>
      </dgm:t>
    </dgm:pt>
    <dgm:pt modelId="{9B561856-C826-4E81-BED8-A0C3AC73C603}" type="sibTrans" cxnId="{72A7FF2B-C1C0-4E4E-B61C-6B9C9A391AF6}">
      <dgm:prSet/>
      <dgm:spPr/>
      <dgm:t>
        <a:bodyPr/>
        <a:lstStyle/>
        <a:p>
          <a:endParaRPr lang="en-US"/>
        </a:p>
      </dgm:t>
    </dgm:pt>
    <dgm:pt modelId="{C6008980-2659-4F34-926A-60064E35A4A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IE" b="0" i="0"/>
            <a:t>4</a:t>
          </a:r>
          <a:endParaRPr lang="en-US"/>
        </a:p>
      </dgm:t>
    </dgm:pt>
    <dgm:pt modelId="{9A9D9FB2-3DFA-4F8D-B7C1-8E08CB011039}" type="parTrans" cxnId="{22AE856F-5353-404B-9EF3-A72E0E23F962}">
      <dgm:prSet/>
      <dgm:spPr/>
      <dgm:t>
        <a:bodyPr/>
        <a:lstStyle/>
        <a:p>
          <a:endParaRPr lang="en-US"/>
        </a:p>
      </dgm:t>
    </dgm:pt>
    <dgm:pt modelId="{43520286-E30F-4628-96D9-87B8AD986E6B}" type="sibTrans" cxnId="{22AE856F-5353-404B-9EF3-A72E0E23F962}">
      <dgm:prSet/>
      <dgm:spPr/>
      <dgm:t>
        <a:bodyPr/>
        <a:lstStyle/>
        <a:p>
          <a:endParaRPr lang="en-US"/>
        </a:p>
      </dgm:t>
    </dgm:pt>
    <dgm:pt modelId="{3EA7546B-E287-4723-A519-E69FD49D2A90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IE" b="0" i="0"/>
            <a:t>5</a:t>
          </a:r>
          <a:endParaRPr lang="en-US"/>
        </a:p>
      </dgm:t>
    </dgm:pt>
    <dgm:pt modelId="{86C14CEA-A3C3-4504-B292-55E48460B59D}" type="parTrans" cxnId="{C49C3EC1-F3F0-4D8D-A49C-A30650102A11}">
      <dgm:prSet/>
      <dgm:spPr/>
      <dgm:t>
        <a:bodyPr/>
        <a:lstStyle/>
        <a:p>
          <a:endParaRPr lang="en-US"/>
        </a:p>
      </dgm:t>
    </dgm:pt>
    <dgm:pt modelId="{7E1FAC5A-45F8-4EDC-BCDC-BB68C0A4EC27}" type="sibTrans" cxnId="{C49C3EC1-F3F0-4D8D-A49C-A30650102A11}">
      <dgm:prSet/>
      <dgm:spPr/>
      <dgm:t>
        <a:bodyPr/>
        <a:lstStyle/>
        <a:p>
          <a:endParaRPr lang="en-US"/>
        </a:p>
      </dgm:t>
    </dgm:pt>
    <dgm:pt modelId="{234306F0-7F81-4ACC-88C2-EC55026B5155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IE" b="0" i="0">
              <a:solidFill>
                <a:srgbClr val="29486D"/>
              </a:solidFill>
            </a:rPr>
            <a:t>6</a:t>
          </a:r>
          <a:endParaRPr lang="en-US">
            <a:solidFill>
              <a:srgbClr val="29486D"/>
            </a:solidFill>
          </a:endParaRPr>
        </a:p>
      </dgm:t>
    </dgm:pt>
    <dgm:pt modelId="{6074B4CF-930A-4E0D-BD00-B7EAC66A1141}" type="parTrans" cxnId="{07419CCA-5C74-471A-B7D1-D4C3E2424F1F}">
      <dgm:prSet/>
      <dgm:spPr/>
      <dgm:t>
        <a:bodyPr/>
        <a:lstStyle/>
        <a:p>
          <a:endParaRPr lang="en-US"/>
        </a:p>
      </dgm:t>
    </dgm:pt>
    <dgm:pt modelId="{D2BAF5BB-F1AB-4774-9595-F5A09F2E7058}" type="sibTrans" cxnId="{07419CCA-5C74-471A-B7D1-D4C3E2424F1F}">
      <dgm:prSet/>
      <dgm:spPr/>
      <dgm:t>
        <a:bodyPr/>
        <a:lstStyle/>
        <a:p>
          <a:endParaRPr lang="en-US"/>
        </a:p>
      </dgm:t>
    </dgm:pt>
    <dgm:pt modelId="{EC1825D3-CA44-0A4F-A667-DC4B80BCFE3E}" type="pres">
      <dgm:prSet presAssocID="{069D99F0-1F06-4747-883F-7005B54A95C2}" presName="Name0" presStyleCnt="0">
        <dgm:presLayoutVars>
          <dgm:dir/>
          <dgm:animLvl val="lvl"/>
          <dgm:resizeHandles val="exact"/>
        </dgm:presLayoutVars>
      </dgm:prSet>
      <dgm:spPr/>
    </dgm:pt>
    <dgm:pt modelId="{35570054-4559-EA4F-9594-D2487C0BF501}" type="pres">
      <dgm:prSet presAssocID="{234306F0-7F81-4ACC-88C2-EC55026B5155}" presName="boxAndChildren" presStyleCnt="0"/>
      <dgm:spPr/>
    </dgm:pt>
    <dgm:pt modelId="{9D551514-1AEF-F640-81F3-EF68A27D58BF}" type="pres">
      <dgm:prSet presAssocID="{234306F0-7F81-4ACC-88C2-EC55026B5155}" presName="parentTextBox" presStyleLbl="node1" presStyleIdx="0" presStyleCnt="6"/>
      <dgm:spPr/>
    </dgm:pt>
    <dgm:pt modelId="{C762D89D-9726-D644-83AA-1BB730EF6D15}" type="pres">
      <dgm:prSet presAssocID="{7E1FAC5A-45F8-4EDC-BCDC-BB68C0A4EC27}" presName="sp" presStyleCnt="0"/>
      <dgm:spPr/>
    </dgm:pt>
    <dgm:pt modelId="{380C2A11-6E40-7B49-BD76-FBA6163F917E}" type="pres">
      <dgm:prSet presAssocID="{3EA7546B-E287-4723-A519-E69FD49D2A90}" presName="arrowAndChildren" presStyleCnt="0"/>
      <dgm:spPr/>
    </dgm:pt>
    <dgm:pt modelId="{DE74F3A6-CBA9-C440-B2A6-3D35CA2201D7}" type="pres">
      <dgm:prSet presAssocID="{3EA7546B-E287-4723-A519-E69FD49D2A90}" presName="parentTextArrow" presStyleLbl="node1" presStyleIdx="1" presStyleCnt="6"/>
      <dgm:spPr/>
    </dgm:pt>
    <dgm:pt modelId="{7BEAFBC8-9F2B-824B-B7AC-65D67A8286F1}" type="pres">
      <dgm:prSet presAssocID="{43520286-E30F-4628-96D9-87B8AD986E6B}" presName="sp" presStyleCnt="0"/>
      <dgm:spPr/>
    </dgm:pt>
    <dgm:pt modelId="{25DE955F-7252-F948-9CE1-998ABA0577DA}" type="pres">
      <dgm:prSet presAssocID="{C6008980-2659-4F34-926A-60064E35A4A9}" presName="arrowAndChildren" presStyleCnt="0"/>
      <dgm:spPr/>
    </dgm:pt>
    <dgm:pt modelId="{95FA4E05-4233-824D-ABDE-AAB7C2106500}" type="pres">
      <dgm:prSet presAssocID="{C6008980-2659-4F34-926A-60064E35A4A9}" presName="parentTextArrow" presStyleLbl="node1" presStyleIdx="2" presStyleCnt="6"/>
      <dgm:spPr/>
    </dgm:pt>
    <dgm:pt modelId="{366B29F1-D38A-AD40-815F-C529DF738FEC}" type="pres">
      <dgm:prSet presAssocID="{9B561856-C826-4E81-BED8-A0C3AC73C603}" presName="sp" presStyleCnt="0"/>
      <dgm:spPr/>
    </dgm:pt>
    <dgm:pt modelId="{836A062E-0EE3-6B4D-B5DC-01F361043750}" type="pres">
      <dgm:prSet presAssocID="{F6D16CC7-3DF5-4239-BDDE-58C12766BDFA}" presName="arrowAndChildren" presStyleCnt="0"/>
      <dgm:spPr/>
    </dgm:pt>
    <dgm:pt modelId="{06891C7E-2CD8-654A-9275-9CCF233C425E}" type="pres">
      <dgm:prSet presAssocID="{F6D16CC7-3DF5-4239-BDDE-58C12766BDFA}" presName="parentTextArrow" presStyleLbl="node1" presStyleIdx="3" presStyleCnt="6"/>
      <dgm:spPr/>
    </dgm:pt>
    <dgm:pt modelId="{5D920987-CBA8-7C43-A191-5561FB5D09FF}" type="pres">
      <dgm:prSet presAssocID="{0AA6E1CA-C2C2-4ECC-9958-580463E63F90}" presName="sp" presStyleCnt="0"/>
      <dgm:spPr/>
    </dgm:pt>
    <dgm:pt modelId="{3A316CA1-4BB5-2946-99F3-8DDCE759B1B9}" type="pres">
      <dgm:prSet presAssocID="{DEF64AEB-5008-49A2-BC0E-5314D809E559}" presName="arrowAndChildren" presStyleCnt="0"/>
      <dgm:spPr/>
    </dgm:pt>
    <dgm:pt modelId="{4A7DEA98-364B-6E49-9413-F898D68A1530}" type="pres">
      <dgm:prSet presAssocID="{DEF64AEB-5008-49A2-BC0E-5314D809E559}" presName="parentTextArrow" presStyleLbl="node1" presStyleIdx="4" presStyleCnt="6"/>
      <dgm:spPr/>
    </dgm:pt>
    <dgm:pt modelId="{EA24CF73-8C5D-C64C-A7B8-FE58CB29DFC4}" type="pres">
      <dgm:prSet presAssocID="{C5564B25-2777-431A-8584-4663650A7E21}" presName="sp" presStyleCnt="0"/>
      <dgm:spPr/>
    </dgm:pt>
    <dgm:pt modelId="{36CCBF4F-631C-0049-9149-959A5279135E}" type="pres">
      <dgm:prSet presAssocID="{E1D74311-E9AB-4EDA-9FD3-BA64C57C851B}" presName="arrowAndChildren" presStyleCnt="0"/>
      <dgm:spPr/>
    </dgm:pt>
    <dgm:pt modelId="{5F9E3713-013C-A444-8977-AEBFA42B4A75}" type="pres">
      <dgm:prSet presAssocID="{E1D74311-E9AB-4EDA-9FD3-BA64C57C851B}" presName="parentTextArrow" presStyleLbl="node1" presStyleIdx="5" presStyleCnt="6"/>
      <dgm:spPr/>
    </dgm:pt>
  </dgm:ptLst>
  <dgm:cxnLst>
    <dgm:cxn modelId="{643A4A13-AD4E-604B-92E4-7FE9BD0FDCB9}" type="presOf" srcId="{C6008980-2659-4F34-926A-60064E35A4A9}" destId="{95FA4E05-4233-824D-ABDE-AAB7C2106500}" srcOrd="0" destOrd="0" presId="urn:microsoft.com/office/officeart/2005/8/layout/process4"/>
    <dgm:cxn modelId="{72A7FF2B-C1C0-4E4E-B61C-6B9C9A391AF6}" srcId="{069D99F0-1F06-4747-883F-7005B54A95C2}" destId="{F6D16CC7-3DF5-4239-BDDE-58C12766BDFA}" srcOrd="2" destOrd="0" parTransId="{D7230FA7-0EEC-4132-BAF3-5BA507C2287D}" sibTransId="{9B561856-C826-4E81-BED8-A0C3AC73C603}"/>
    <dgm:cxn modelId="{3E2E9131-7DDD-4447-BFBB-7675A2875C1E}" type="presOf" srcId="{F6D16CC7-3DF5-4239-BDDE-58C12766BDFA}" destId="{06891C7E-2CD8-654A-9275-9CCF233C425E}" srcOrd="0" destOrd="0" presId="urn:microsoft.com/office/officeart/2005/8/layout/process4"/>
    <dgm:cxn modelId="{06600832-C61E-4D42-B71D-A121353DAFAB}" type="presOf" srcId="{3EA7546B-E287-4723-A519-E69FD49D2A90}" destId="{DE74F3A6-CBA9-C440-B2A6-3D35CA2201D7}" srcOrd="0" destOrd="0" presId="urn:microsoft.com/office/officeart/2005/8/layout/process4"/>
    <dgm:cxn modelId="{74CF0445-8641-9746-B66F-613487139781}" type="presOf" srcId="{234306F0-7F81-4ACC-88C2-EC55026B5155}" destId="{9D551514-1AEF-F640-81F3-EF68A27D58BF}" srcOrd="0" destOrd="0" presId="urn:microsoft.com/office/officeart/2005/8/layout/process4"/>
    <dgm:cxn modelId="{7BB3864A-51F2-8A40-BE4E-0705E05D141E}" type="presOf" srcId="{E1D74311-E9AB-4EDA-9FD3-BA64C57C851B}" destId="{5F9E3713-013C-A444-8977-AEBFA42B4A75}" srcOrd="0" destOrd="0" presId="urn:microsoft.com/office/officeart/2005/8/layout/process4"/>
    <dgm:cxn modelId="{618E3B6C-2A0B-0D40-90C0-7A347776EA1B}" type="presOf" srcId="{069D99F0-1F06-4747-883F-7005B54A95C2}" destId="{EC1825D3-CA44-0A4F-A667-DC4B80BCFE3E}" srcOrd="0" destOrd="0" presId="urn:microsoft.com/office/officeart/2005/8/layout/process4"/>
    <dgm:cxn modelId="{22AE856F-5353-404B-9EF3-A72E0E23F962}" srcId="{069D99F0-1F06-4747-883F-7005B54A95C2}" destId="{C6008980-2659-4F34-926A-60064E35A4A9}" srcOrd="3" destOrd="0" parTransId="{9A9D9FB2-3DFA-4F8D-B7C1-8E08CB011039}" sibTransId="{43520286-E30F-4628-96D9-87B8AD986E6B}"/>
    <dgm:cxn modelId="{53CC527C-ED93-482D-93DC-48918CFC29BE}" srcId="{069D99F0-1F06-4747-883F-7005B54A95C2}" destId="{DEF64AEB-5008-49A2-BC0E-5314D809E559}" srcOrd="1" destOrd="0" parTransId="{8D1F7252-62A4-493A-8836-728E7D22A7CA}" sibTransId="{0AA6E1CA-C2C2-4ECC-9958-580463E63F90}"/>
    <dgm:cxn modelId="{C49C3EC1-F3F0-4D8D-A49C-A30650102A11}" srcId="{069D99F0-1F06-4747-883F-7005B54A95C2}" destId="{3EA7546B-E287-4723-A519-E69FD49D2A90}" srcOrd="4" destOrd="0" parTransId="{86C14CEA-A3C3-4504-B292-55E48460B59D}" sibTransId="{7E1FAC5A-45F8-4EDC-BCDC-BB68C0A4EC27}"/>
    <dgm:cxn modelId="{E6BD86C7-E386-8040-B81B-3CD5712C54DE}" type="presOf" srcId="{DEF64AEB-5008-49A2-BC0E-5314D809E559}" destId="{4A7DEA98-364B-6E49-9413-F898D68A1530}" srcOrd="0" destOrd="0" presId="urn:microsoft.com/office/officeart/2005/8/layout/process4"/>
    <dgm:cxn modelId="{07419CCA-5C74-471A-B7D1-D4C3E2424F1F}" srcId="{069D99F0-1F06-4747-883F-7005B54A95C2}" destId="{234306F0-7F81-4ACC-88C2-EC55026B5155}" srcOrd="5" destOrd="0" parTransId="{6074B4CF-930A-4E0D-BD00-B7EAC66A1141}" sibTransId="{D2BAF5BB-F1AB-4774-9595-F5A09F2E7058}"/>
    <dgm:cxn modelId="{ED690AF6-0707-42A3-9DA1-61FAD150940E}" srcId="{069D99F0-1F06-4747-883F-7005B54A95C2}" destId="{E1D74311-E9AB-4EDA-9FD3-BA64C57C851B}" srcOrd="0" destOrd="0" parTransId="{981DB981-0DFC-4807-815F-8084379C4CCB}" sibTransId="{C5564B25-2777-431A-8584-4663650A7E21}"/>
    <dgm:cxn modelId="{4C0348F9-B162-7141-AAB2-84894667BAEF}" type="presParOf" srcId="{EC1825D3-CA44-0A4F-A667-DC4B80BCFE3E}" destId="{35570054-4559-EA4F-9594-D2487C0BF501}" srcOrd="0" destOrd="0" presId="urn:microsoft.com/office/officeart/2005/8/layout/process4"/>
    <dgm:cxn modelId="{C7314074-0C8C-8B47-9B14-6D682E05FA89}" type="presParOf" srcId="{35570054-4559-EA4F-9594-D2487C0BF501}" destId="{9D551514-1AEF-F640-81F3-EF68A27D58BF}" srcOrd="0" destOrd="0" presId="urn:microsoft.com/office/officeart/2005/8/layout/process4"/>
    <dgm:cxn modelId="{25D3840A-397C-C84D-8306-FA98F0D3BE07}" type="presParOf" srcId="{EC1825D3-CA44-0A4F-A667-DC4B80BCFE3E}" destId="{C762D89D-9726-D644-83AA-1BB730EF6D15}" srcOrd="1" destOrd="0" presId="urn:microsoft.com/office/officeart/2005/8/layout/process4"/>
    <dgm:cxn modelId="{99C1A9E7-2F73-C64E-BFA7-2C1895770514}" type="presParOf" srcId="{EC1825D3-CA44-0A4F-A667-DC4B80BCFE3E}" destId="{380C2A11-6E40-7B49-BD76-FBA6163F917E}" srcOrd="2" destOrd="0" presId="urn:microsoft.com/office/officeart/2005/8/layout/process4"/>
    <dgm:cxn modelId="{6C33A278-9B50-4840-B68C-A5E42B577B60}" type="presParOf" srcId="{380C2A11-6E40-7B49-BD76-FBA6163F917E}" destId="{DE74F3A6-CBA9-C440-B2A6-3D35CA2201D7}" srcOrd="0" destOrd="0" presId="urn:microsoft.com/office/officeart/2005/8/layout/process4"/>
    <dgm:cxn modelId="{E989EC95-545E-F44F-A8DF-D08B5D736662}" type="presParOf" srcId="{EC1825D3-CA44-0A4F-A667-DC4B80BCFE3E}" destId="{7BEAFBC8-9F2B-824B-B7AC-65D67A8286F1}" srcOrd="3" destOrd="0" presId="urn:microsoft.com/office/officeart/2005/8/layout/process4"/>
    <dgm:cxn modelId="{100DDCE8-3724-E541-8C4A-0A5527D55160}" type="presParOf" srcId="{EC1825D3-CA44-0A4F-A667-DC4B80BCFE3E}" destId="{25DE955F-7252-F948-9CE1-998ABA0577DA}" srcOrd="4" destOrd="0" presId="urn:microsoft.com/office/officeart/2005/8/layout/process4"/>
    <dgm:cxn modelId="{29C02096-8281-D34B-B116-A359E2816FBD}" type="presParOf" srcId="{25DE955F-7252-F948-9CE1-998ABA0577DA}" destId="{95FA4E05-4233-824D-ABDE-AAB7C2106500}" srcOrd="0" destOrd="0" presId="urn:microsoft.com/office/officeart/2005/8/layout/process4"/>
    <dgm:cxn modelId="{288743FD-8B57-D149-9155-9CEB286D6CF1}" type="presParOf" srcId="{EC1825D3-CA44-0A4F-A667-DC4B80BCFE3E}" destId="{366B29F1-D38A-AD40-815F-C529DF738FEC}" srcOrd="5" destOrd="0" presId="urn:microsoft.com/office/officeart/2005/8/layout/process4"/>
    <dgm:cxn modelId="{37F16663-4C0E-D84E-AB12-3D76B22F452A}" type="presParOf" srcId="{EC1825D3-CA44-0A4F-A667-DC4B80BCFE3E}" destId="{836A062E-0EE3-6B4D-B5DC-01F361043750}" srcOrd="6" destOrd="0" presId="urn:microsoft.com/office/officeart/2005/8/layout/process4"/>
    <dgm:cxn modelId="{1E258078-D86A-5940-A41F-82A6BD256DE4}" type="presParOf" srcId="{836A062E-0EE3-6B4D-B5DC-01F361043750}" destId="{06891C7E-2CD8-654A-9275-9CCF233C425E}" srcOrd="0" destOrd="0" presId="urn:microsoft.com/office/officeart/2005/8/layout/process4"/>
    <dgm:cxn modelId="{797EE151-6FAB-1746-B61D-EED25D70BFCC}" type="presParOf" srcId="{EC1825D3-CA44-0A4F-A667-DC4B80BCFE3E}" destId="{5D920987-CBA8-7C43-A191-5561FB5D09FF}" srcOrd="7" destOrd="0" presId="urn:microsoft.com/office/officeart/2005/8/layout/process4"/>
    <dgm:cxn modelId="{9436E282-371F-AA49-8E7B-9B9F98DBF1C3}" type="presParOf" srcId="{EC1825D3-CA44-0A4F-A667-DC4B80BCFE3E}" destId="{3A316CA1-4BB5-2946-99F3-8DDCE759B1B9}" srcOrd="8" destOrd="0" presId="urn:microsoft.com/office/officeart/2005/8/layout/process4"/>
    <dgm:cxn modelId="{86419494-8D21-D642-945F-CF17018DC3DD}" type="presParOf" srcId="{3A316CA1-4BB5-2946-99F3-8DDCE759B1B9}" destId="{4A7DEA98-364B-6E49-9413-F898D68A1530}" srcOrd="0" destOrd="0" presId="urn:microsoft.com/office/officeart/2005/8/layout/process4"/>
    <dgm:cxn modelId="{4DAA5847-F636-BE4B-9A4E-B86286B72DFA}" type="presParOf" srcId="{EC1825D3-CA44-0A4F-A667-DC4B80BCFE3E}" destId="{EA24CF73-8C5D-C64C-A7B8-FE58CB29DFC4}" srcOrd="9" destOrd="0" presId="urn:microsoft.com/office/officeart/2005/8/layout/process4"/>
    <dgm:cxn modelId="{574D6C9D-0186-0442-95E4-B82451A0CD6A}" type="presParOf" srcId="{EC1825D3-CA44-0A4F-A667-DC4B80BCFE3E}" destId="{36CCBF4F-631C-0049-9149-959A5279135E}" srcOrd="10" destOrd="0" presId="urn:microsoft.com/office/officeart/2005/8/layout/process4"/>
    <dgm:cxn modelId="{444D71BB-3D78-DA4C-96E9-BAEECBB02008}" type="presParOf" srcId="{36CCBF4F-631C-0049-9149-959A5279135E}" destId="{5F9E3713-013C-A444-8977-AEBFA42B4A7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6C6DB-AB7F-4A4D-893E-3DBE42F01C0F}">
      <dsp:nvSpPr>
        <dsp:cNvPr id="0" name=""/>
        <dsp:cNvSpPr/>
      </dsp:nvSpPr>
      <dsp:spPr>
        <a:xfrm>
          <a:off x="0" y="2047"/>
          <a:ext cx="819587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746E0-0BF2-5E4F-8903-4ABD67DEF918}">
      <dsp:nvSpPr>
        <dsp:cNvPr id="0" name=""/>
        <dsp:cNvSpPr/>
      </dsp:nvSpPr>
      <dsp:spPr>
        <a:xfrm>
          <a:off x="0" y="2047"/>
          <a:ext cx="8195871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>
              <a:latin typeface="+mn-lt"/>
            </a:rPr>
            <a:t>Safety First Navigation</a:t>
          </a:r>
          <a:endParaRPr lang="en-GB" sz="2400" b="1" kern="1200" dirty="0"/>
        </a:p>
      </dsp:txBody>
      <dsp:txXfrm>
        <a:off x="0" y="2047"/>
        <a:ext cx="8195871" cy="698118"/>
      </dsp:txXfrm>
    </dsp:sp>
    <dsp:sp modelId="{8F22344D-2FD2-DF44-A6EF-EA873B769A6E}">
      <dsp:nvSpPr>
        <dsp:cNvPr id="0" name=""/>
        <dsp:cNvSpPr/>
      </dsp:nvSpPr>
      <dsp:spPr>
        <a:xfrm>
          <a:off x="0" y="700165"/>
          <a:ext cx="819587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830A4-7F2D-1E4F-A016-BCC18BB58962}">
      <dsp:nvSpPr>
        <dsp:cNvPr id="0" name=""/>
        <dsp:cNvSpPr/>
      </dsp:nvSpPr>
      <dsp:spPr>
        <a:xfrm>
          <a:off x="0" y="700165"/>
          <a:ext cx="8195871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</a:rPr>
            <a:t>Live Road Hazards</a:t>
          </a:r>
        </a:p>
      </dsp:txBody>
      <dsp:txXfrm>
        <a:off x="0" y="700165"/>
        <a:ext cx="8195871" cy="698118"/>
      </dsp:txXfrm>
    </dsp:sp>
    <dsp:sp modelId="{4CC739E8-04E2-5443-A04F-09B3D15A4291}">
      <dsp:nvSpPr>
        <dsp:cNvPr id="0" name=""/>
        <dsp:cNvSpPr/>
      </dsp:nvSpPr>
      <dsp:spPr>
        <a:xfrm>
          <a:off x="0" y="1398284"/>
          <a:ext cx="81958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FE0A0-54FC-7F4C-B784-0057CC05BC59}">
      <dsp:nvSpPr>
        <dsp:cNvPr id="0" name=""/>
        <dsp:cNvSpPr/>
      </dsp:nvSpPr>
      <dsp:spPr>
        <a:xfrm>
          <a:off x="0" y="1398284"/>
          <a:ext cx="8195871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b="0" kern="1200" dirty="0">
              <a:latin typeface="+mn-lt"/>
            </a:rPr>
            <a:t>Accessibility-aware Paths</a:t>
          </a:r>
        </a:p>
      </dsp:txBody>
      <dsp:txXfrm>
        <a:off x="0" y="1398284"/>
        <a:ext cx="8195871" cy="698118"/>
      </dsp:txXfrm>
    </dsp:sp>
    <dsp:sp modelId="{4637668E-2E71-204F-933E-360F71B249CC}">
      <dsp:nvSpPr>
        <dsp:cNvPr id="0" name=""/>
        <dsp:cNvSpPr/>
      </dsp:nvSpPr>
      <dsp:spPr>
        <a:xfrm>
          <a:off x="0" y="2096402"/>
          <a:ext cx="819587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2E8E1-B732-B247-908C-4EADD7EE23A2}">
      <dsp:nvSpPr>
        <dsp:cNvPr id="0" name=""/>
        <dsp:cNvSpPr/>
      </dsp:nvSpPr>
      <dsp:spPr>
        <a:xfrm>
          <a:off x="0" y="2096402"/>
          <a:ext cx="8195871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/>
            <a:t>Find Buddy</a:t>
          </a:r>
          <a:endParaRPr lang="en-GB" sz="2400" kern="1200" dirty="0"/>
        </a:p>
      </dsp:txBody>
      <dsp:txXfrm>
        <a:off x="0" y="2096402"/>
        <a:ext cx="8195871" cy="698118"/>
      </dsp:txXfrm>
    </dsp:sp>
    <dsp:sp modelId="{DC547136-5C9F-1A40-A25D-25046B8113E7}">
      <dsp:nvSpPr>
        <dsp:cNvPr id="0" name=""/>
        <dsp:cNvSpPr/>
      </dsp:nvSpPr>
      <dsp:spPr>
        <a:xfrm>
          <a:off x="0" y="2794520"/>
          <a:ext cx="819587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658D0-F029-874B-8A1E-BF4B2F36CAD2}">
      <dsp:nvSpPr>
        <dsp:cNvPr id="0" name=""/>
        <dsp:cNvSpPr/>
      </dsp:nvSpPr>
      <dsp:spPr>
        <a:xfrm>
          <a:off x="0" y="2794520"/>
          <a:ext cx="8195871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>
              <a:latin typeface="+mn-lt"/>
            </a:rPr>
            <a:t>User Reports Road  Hazards</a:t>
          </a:r>
        </a:p>
      </dsp:txBody>
      <dsp:txXfrm>
        <a:off x="0" y="2794520"/>
        <a:ext cx="8195871" cy="698118"/>
      </dsp:txXfrm>
    </dsp:sp>
    <dsp:sp modelId="{6984F1D6-3AA2-8949-BAD4-DAB3A82F986F}">
      <dsp:nvSpPr>
        <dsp:cNvPr id="0" name=""/>
        <dsp:cNvSpPr/>
      </dsp:nvSpPr>
      <dsp:spPr>
        <a:xfrm>
          <a:off x="0" y="3492639"/>
          <a:ext cx="819587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55FC7-DE80-DF4D-A91F-5BC83F91571B}">
      <dsp:nvSpPr>
        <dsp:cNvPr id="0" name=""/>
        <dsp:cNvSpPr/>
      </dsp:nvSpPr>
      <dsp:spPr>
        <a:xfrm>
          <a:off x="0" y="3492639"/>
          <a:ext cx="8195871" cy="698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b="0" kern="1200" dirty="0">
              <a:latin typeface="+mn-lt"/>
            </a:rPr>
            <a:t>Mobile-first UI</a:t>
          </a:r>
          <a:endParaRPr lang="en-GB" sz="2400" b="0" kern="1200" dirty="0"/>
        </a:p>
      </dsp:txBody>
      <dsp:txXfrm>
        <a:off x="0" y="3492639"/>
        <a:ext cx="8195871" cy="698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51514-1AEF-F640-81F3-EF68A27D58BF}">
      <dsp:nvSpPr>
        <dsp:cNvPr id="0" name=""/>
        <dsp:cNvSpPr/>
      </dsp:nvSpPr>
      <dsp:spPr>
        <a:xfrm>
          <a:off x="0" y="4818866"/>
          <a:ext cx="5000124" cy="632473"/>
        </a:xfrm>
        <a:prstGeom prst="rect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b="0" i="0" kern="1200">
              <a:solidFill>
                <a:srgbClr val="29486D"/>
              </a:solidFill>
            </a:rPr>
            <a:t>6</a:t>
          </a:r>
          <a:endParaRPr lang="en-US" sz="1500" kern="1200">
            <a:solidFill>
              <a:srgbClr val="29486D"/>
            </a:solidFill>
          </a:endParaRPr>
        </a:p>
      </dsp:txBody>
      <dsp:txXfrm>
        <a:off x="0" y="4818866"/>
        <a:ext cx="5000124" cy="632473"/>
      </dsp:txXfrm>
    </dsp:sp>
    <dsp:sp modelId="{DE74F3A6-CBA9-C440-B2A6-3D35CA2201D7}">
      <dsp:nvSpPr>
        <dsp:cNvPr id="0" name=""/>
        <dsp:cNvSpPr/>
      </dsp:nvSpPr>
      <dsp:spPr>
        <a:xfrm rot="10800000">
          <a:off x="0" y="3855609"/>
          <a:ext cx="5000124" cy="972744"/>
        </a:xfrm>
        <a:prstGeom prst="upArrowCallout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b="0" i="0" kern="1200"/>
            <a:t>5</a:t>
          </a:r>
          <a:endParaRPr lang="en-US" sz="1500" kern="1200"/>
        </a:p>
      </dsp:txBody>
      <dsp:txXfrm rot="10800000">
        <a:off x="0" y="3855609"/>
        <a:ext cx="5000124" cy="632060"/>
      </dsp:txXfrm>
    </dsp:sp>
    <dsp:sp modelId="{95FA4E05-4233-824D-ABDE-AAB7C2106500}">
      <dsp:nvSpPr>
        <dsp:cNvPr id="0" name=""/>
        <dsp:cNvSpPr/>
      </dsp:nvSpPr>
      <dsp:spPr>
        <a:xfrm rot="10800000">
          <a:off x="0" y="2892351"/>
          <a:ext cx="5000124" cy="972744"/>
        </a:xfrm>
        <a:prstGeom prst="upArrowCallout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b="0" i="0" kern="1200"/>
            <a:t>4</a:t>
          </a:r>
          <a:endParaRPr lang="en-US" sz="1500" kern="1200"/>
        </a:p>
      </dsp:txBody>
      <dsp:txXfrm rot="10800000">
        <a:off x="0" y="2892351"/>
        <a:ext cx="5000124" cy="632060"/>
      </dsp:txXfrm>
    </dsp:sp>
    <dsp:sp modelId="{06891C7E-2CD8-654A-9275-9CCF233C425E}">
      <dsp:nvSpPr>
        <dsp:cNvPr id="0" name=""/>
        <dsp:cNvSpPr/>
      </dsp:nvSpPr>
      <dsp:spPr>
        <a:xfrm rot="10800000">
          <a:off x="0" y="1929094"/>
          <a:ext cx="5000124" cy="972744"/>
        </a:xfrm>
        <a:prstGeom prst="upArrowCallout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b="0" i="0" kern="1200"/>
            <a:t>3</a:t>
          </a:r>
          <a:endParaRPr lang="en-US" sz="1500" kern="1200"/>
        </a:p>
      </dsp:txBody>
      <dsp:txXfrm rot="10800000">
        <a:off x="0" y="1929094"/>
        <a:ext cx="5000124" cy="632060"/>
      </dsp:txXfrm>
    </dsp:sp>
    <dsp:sp modelId="{4A7DEA98-364B-6E49-9413-F898D68A1530}">
      <dsp:nvSpPr>
        <dsp:cNvPr id="0" name=""/>
        <dsp:cNvSpPr/>
      </dsp:nvSpPr>
      <dsp:spPr>
        <a:xfrm rot="10800000">
          <a:off x="0" y="965837"/>
          <a:ext cx="5000124" cy="972744"/>
        </a:xfrm>
        <a:prstGeom prst="upArrowCallout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b="0" i="0" kern="1200" dirty="0"/>
            <a:t>2</a:t>
          </a:r>
          <a:endParaRPr lang="en-US" sz="1500" kern="1200" dirty="0"/>
        </a:p>
      </dsp:txBody>
      <dsp:txXfrm rot="10800000">
        <a:off x="0" y="965837"/>
        <a:ext cx="5000124" cy="632060"/>
      </dsp:txXfrm>
    </dsp:sp>
    <dsp:sp modelId="{5F9E3713-013C-A444-8977-AEBFA42B4A75}">
      <dsp:nvSpPr>
        <dsp:cNvPr id="0" name=""/>
        <dsp:cNvSpPr/>
      </dsp:nvSpPr>
      <dsp:spPr>
        <a:xfrm rot="10800000">
          <a:off x="0" y="2579"/>
          <a:ext cx="5000124" cy="972744"/>
        </a:xfrm>
        <a:prstGeom prst="upArrowCallout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500" b="0" i="0" kern="1200" dirty="0">
              <a:solidFill>
                <a:srgbClr val="29486D"/>
              </a:solidFill>
            </a:rPr>
            <a:t>What are the key data resources you are using and how are you accessing them</a:t>
          </a:r>
          <a:r>
            <a:rPr lang="en-IE" sz="1500" b="0" i="0" kern="1200" dirty="0"/>
            <a:t>?</a:t>
          </a:r>
          <a:endParaRPr lang="en-US" sz="1500" kern="1200" dirty="0"/>
        </a:p>
      </dsp:txBody>
      <dsp:txXfrm rot="10800000">
        <a:off x="0" y="2579"/>
        <a:ext cx="5000124" cy="632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E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 Safest / Fastest route options with transparent safety scores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live and up-to-date road hazards and avoid them when planning your route.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E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accessibility-aware paths (step-free, curb ramps, surface quality).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E" sz="800" b="0" dirty="0"/>
              <a:t>Offer Find Buddy for companion matching that elevates both confidence and protection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E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Empower communities to report hazards with lightweight, privacy-respecting tools.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E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 a clean, mobile-first UI for quick, confident decisions.</a:t>
            </a:r>
            <a:r>
              <a:rPr lang="en-IE" sz="800" b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E" sz="800" b="0" dirty="0"/>
              <a:t>Provide anonymised safety heatmaps and hazard trends to help councils prioritise lighting, crossings, and maintenance.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E" sz="800" b="0" dirty="0"/>
              <a:t>Offer an authority dashboard + API with hotspot analysis (near-misses, surface defects, demand) to guide investment and evaluate interventions.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E" sz="800" b="0" dirty="0"/>
              <a:t>Share open, privacy-safe insights so transport agencies can target fixes faster and track before/after impact.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IE"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GB" sz="800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b="0" dirty="0"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For </a:t>
            </a:r>
            <a:r>
              <a:rPr lang="en-IE" b="1" dirty="0"/>
              <a:t>avoiding crime hotspots</a:t>
            </a:r>
            <a:endParaRPr lang="en-IE" dirty="0"/>
          </a:p>
          <a:p>
            <a:r>
              <a:rPr lang="en-IE" dirty="0"/>
              <a:t>For </a:t>
            </a:r>
            <a:r>
              <a:rPr lang="en-IE" b="1" dirty="0"/>
              <a:t>avoiding dark, poorly lit roads at night</a:t>
            </a:r>
            <a:endParaRPr lang="en-IE" dirty="0"/>
          </a:p>
          <a:p>
            <a:r>
              <a:rPr lang="en-IE" dirty="0"/>
              <a:t>For </a:t>
            </a:r>
            <a:r>
              <a:rPr lang="en-IE" b="1" dirty="0"/>
              <a:t>seeing live hazards</a:t>
            </a:r>
            <a:r>
              <a:rPr lang="en-IE" dirty="0"/>
              <a:t> (roadworks, potholes, debris, closures, bad weather)</a:t>
            </a:r>
          </a:p>
          <a:p>
            <a:r>
              <a:rPr lang="en-IE" dirty="0"/>
              <a:t>For </a:t>
            </a:r>
            <a:r>
              <a:rPr lang="en-IE" b="1" dirty="0"/>
              <a:t>accessibility-aware routes</a:t>
            </a:r>
            <a:r>
              <a:rPr lang="en-IE" dirty="0"/>
              <a:t> (step-free, curb ramps, smoother surfaces)</a:t>
            </a:r>
          </a:p>
          <a:p>
            <a:r>
              <a:rPr lang="en-IE" dirty="0"/>
              <a:t>For </a:t>
            </a:r>
            <a:r>
              <a:rPr lang="en-IE" b="1" dirty="0"/>
              <a:t>traveling with a buddy</a:t>
            </a:r>
            <a:r>
              <a:rPr lang="en-IE" dirty="0"/>
              <a:t> when you want extra confidence</a:t>
            </a:r>
          </a:p>
          <a:p>
            <a:r>
              <a:rPr lang="en-IE" dirty="0"/>
              <a:t>Because </a:t>
            </a:r>
            <a:r>
              <a:rPr lang="en-IE" b="1" dirty="0"/>
              <a:t>most navigation apps optimise for speed</a:t>
            </a:r>
            <a:r>
              <a:rPr lang="en-IE" dirty="0"/>
              <a:t>, not safety</a:t>
            </a:r>
          </a:p>
          <a:p>
            <a:r>
              <a:rPr lang="en-IE" dirty="0"/>
              <a:t>Because current apps offer </a:t>
            </a:r>
            <a:r>
              <a:rPr lang="en-IE" b="1" dirty="0"/>
              <a:t>pieces of this</a:t>
            </a:r>
            <a:r>
              <a:rPr lang="en-IE" dirty="0"/>
              <a:t>, but </a:t>
            </a:r>
            <a:r>
              <a:rPr lang="en-IE" b="1" dirty="0"/>
              <a:t>not all in one place</a:t>
            </a:r>
            <a:r>
              <a:rPr lang="en-IE" dirty="0"/>
              <a:t> with clear, explainable safety scores</a:t>
            </a:r>
          </a:p>
        </p:txBody>
      </p:sp>
    </p:spTree>
    <p:extLst>
      <p:ext uri="{BB962C8B-B14F-4D97-AF65-F5344CB8AC3E}">
        <p14:creationId xmlns:p14="http://schemas.microsoft.com/office/powerpoint/2010/main" val="374833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877184" y="1037719"/>
            <a:ext cx="4360680" cy="155687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3500" kern="1200" dirty="0">
                <a:solidFill>
                  <a:srgbClr val="194C68"/>
                </a:solidFill>
                <a:latin typeface="+mj-lt"/>
                <a:ea typeface="+mj-ea"/>
                <a:cs typeface="+mj-cs"/>
              </a:rPr>
              <a:t>Group 2 Team</a:t>
            </a:r>
            <a:br>
              <a:rPr lang="en-US" sz="3500" kern="1200" dirty="0">
                <a:solidFill>
                  <a:srgbClr val="194C68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 dirty="0">
                <a:solidFill>
                  <a:srgbClr val="194C68"/>
                </a:solidFill>
              </a:rPr>
              <a:t>SafePath App</a:t>
            </a:r>
            <a:br>
              <a:rPr lang="en-US" sz="3500" kern="1200" dirty="0">
                <a:solidFill>
                  <a:srgbClr val="194C68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 dirty="0">
                <a:solidFill>
                  <a:srgbClr val="194C68"/>
                </a:solidFill>
                <a:latin typeface="+mj-lt"/>
                <a:ea typeface="+mj-ea"/>
                <a:cs typeface="+mj-cs"/>
              </a:rPr>
              <a:t>Interim Presentation</a:t>
            </a:r>
            <a:br>
              <a:rPr lang="en-US" sz="3500" kern="1200" dirty="0">
                <a:solidFill>
                  <a:srgbClr val="194C68"/>
                </a:solidFill>
                <a:latin typeface="+mj-lt"/>
                <a:ea typeface="+mj-ea"/>
                <a:cs typeface="+mj-cs"/>
              </a:rPr>
            </a:br>
            <a:endParaRPr lang="en-US" sz="3500" kern="1200" dirty="0">
              <a:solidFill>
                <a:srgbClr val="194C6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8DB9E-8347-EC6B-0F2F-CB9BFAC9EFFA}"/>
              </a:ext>
            </a:extLst>
          </p:cNvPr>
          <p:cNvSpPr txBox="1"/>
          <p:nvPr/>
        </p:nvSpPr>
        <p:spPr>
          <a:xfrm>
            <a:off x="699573" y="3268823"/>
            <a:ext cx="4360679" cy="239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 Members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D24126339 – Huda Ibrahim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D24127853 – Hina Kausar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D24126048 – Shalini </a:t>
            </a:r>
            <a:r>
              <a:rPr lang="en-US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Kuruguntla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D24125575 – Sai Priyanka Basa Shanker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D24125555 – Karan Joseph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5" name="Google Shape;85;p13" descr="A close-up of a logo&#10;&#10;AI-generated content may be incorrect.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759824" y="1037719"/>
            <a:ext cx="2784652" cy="17334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blue square with a blue background with a person on a bicycle and a road with icons&#10;&#10;AI-generated content may be incorrect.">
            <a:extLst>
              <a:ext uri="{FF2B5EF4-FFF2-40B4-BE49-F238E27FC236}">
                <a16:creationId xmlns:a16="http://schemas.microsoft.com/office/drawing/2014/main" id="{76D28407-17F3-5A81-348A-A68E5F96A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555" y="3034448"/>
            <a:ext cx="2503190" cy="25031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6115049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02D01-D62A-6FD3-5114-C4C74F1353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 smtClean="0"/>
              <a:t>1</a:t>
            </a:fld>
            <a:endParaRPr lang="en-I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IE" sz="3959"/>
              <a:t>Immediate Next Steps &amp; Project Roadmap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E"/>
              <a:t>What are the immediate next steps you are taking?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IE"/>
              <a:t>Include reference to the biggest challenge currently facing the project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E"/>
              <a:t>What is the overall roadmap for the rest of the time available?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7AC7E8-D715-A8D1-C4A9-71CB93B41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 smtClean="0"/>
              <a:t>10</a:t>
            </a:fld>
            <a:endParaRPr lang="en-I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4123" y="3164497"/>
            <a:ext cx="4355594" cy="303055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 with laptops and a screen&#10;&#10;AI-generated content may be incorrect.">
            <a:extLst>
              <a:ext uri="{FF2B5EF4-FFF2-40B4-BE49-F238E27FC236}">
                <a16:creationId xmlns:a16="http://schemas.microsoft.com/office/drawing/2014/main" id="{ACA51EDC-AE9B-7BDB-FBE3-FBBB8E0F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6" r="10419" b="3"/>
          <a:stretch>
            <a:fillRect/>
          </a:stretch>
        </p:blipFill>
        <p:spPr>
          <a:xfrm>
            <a:off x="3028949" y="10"/>
            <a:ext cx="6120019" cy="6875809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11F8A-22C3-4F1D-FF49-6B2139938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54" y="2950387"/>
            <a:ext cx="2289220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3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Vision</a:t>
            </a:r>
            <a:endParaRPr lang="en-US" sz="35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44134-F885-3146-12F6-889514FBA8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677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>
              <a:spcBef>
                <a:spcPct val="0"/>
              </a:spcBef>
              <a:buSzPts val="4400"/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Objective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3F7AC3C-6E02-D09F-9D28-EE423F309C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25501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5A250-756C-D7BD-49BF-0FD2CC2EA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 smtClean="0"/>
              <a:t>3</a:t>
            </a:fld>
            <a:endParaRPr lang="en-I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4C76D-86D6-F549-CA45-7BAF2A2E0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798" y="312858"/>
            <a:ext cx="2207110" cy="1128016"/>
          </a:xfrm>
        </p:spPr>
        <p:txBody>
          <a:bodyPr anchor="b">
            <a:normAutofit fontScale="90000"/>
          </a:bodyPr>
          <a:lstStyle/>
          <a:p>
            <a:r>
              <a:rPr lang="en-US" sz="3500" dirty="0"/>
              <a:t>Target Users</a:t>
            </a:r>
          </a:p>
        </p:txBody>
      </p:sp>
      <p:pic>
        <p:nvPicPr>
          <p:cNvPr id="9" name="Picture 8" descr="A group of people walking on a street&#10;&#10;AI-generated content may be incorrect.">
            <a:extLst>
              <a:ext uri="{FF2B5EF4-FFF2-40B4-BE49-F238E27FC236}">
                <a16:creationId xmlns:a16="http://schemas.microsoft.com/office/drawing/2014/main" id="{0DD5CCD2-168F-76CA-804A-852791F7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46" r="11146" b="1"/>
          <a:stretch>
            <a:fillRect/>
          </a:stretch>
        </p:blipFill>
        <p:spPr>
          <a:xfrm>
            <a:off x="20" y="431"/>
            <a:ext cx="4946053" cy="64083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306DE-263E-2A7E-A3FF-3524BF6A4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2327" y="1547602"/>
            <a:ext cx="3810000" cy="4146616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</a:pPr>
            <a:r>
              <a:rPr lang="en-IE" sz="2400" dirty="0"/>
              <a:t>Commuters in unfamiliar areas</a:t>
            </a:r>
          </a:p>
          <a:p>
            <a:pPr lvl="0">
              <a:lnSpc>
                <a:spcPct val="90000"/>
              </a:lnSpc>
            </a:pPr>
            <a:r>
              <a:rPr lang="en-IE" sz="2400" dirty="0"/>
              <a:t>Women traveling alone at night</a:t>
            </a:r>
          </a:p>
          <a:p>
            <a:pPr lvl="0">
              <a:lnSpc>
                <a:spcPct val="90000"/>
              </a:lnSpc>
            </a:pPr>
            <a:r>
              <a:rPr lang="en-IE" sz="2400" dirty="0"/>
              <a:t>Elderly pedestrians</a:t>
            </a:r>
          </a:p>
          <a:p>
            <a:pPr lvl="0">
              <a:lnSpc>
                <a:spcPct val="90000"/>
              </a:lnSpc>
            </a:pPr>
            <a:r>
              <a:rPr lang="en-IE" sz="2400" dirty="0"/>
              <a:t>Recreational cyclists</a:t>
            </a:r>
          </a:p>
          <a:p>
            <a:pPr lvl="0">
              <a:lnSpc>
                <a:spcPct val="90000"/>
              </a:lnSpc>
            </a:pPr>
            <a:r>
              <a:rPr lang="en-IE" sz="2400" dirty="0"/>
              <a:t>Delivery workers &amp; rideshare drivers</a:t>
            </a:r>
          </a:p>
          <a:p>
            <a:pPr lvl="0">
              <a:lnSpc>
                <a:spcPct val="90000"/>
              </a:lnSpc>
            </a:pPr>
            <a:r>
              <a:rPr lang="en-IE" sz="2400" dirty="0"/>
              <a:t>Urban planners &amp; transport authorities</a:t>
            </a:r>
          </a:p>
          <a:p>
            <a:pPr lvl="0">
              <a:lnSpc>
                <a:spcPct val="90000"/>
              </a:lnSpc>
            </a:pPr>
            <a:r>
              <a:rPr lang="en-IE" sz="2400" dirty="0"/>
              <a:t>School / College Students</a:t>
            </a:r>
            <a:endParaRPr lang="en-US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A919A-B1C7-84A3-6F27-B5DD1ED069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78240" y="6459376"/>
            <a:ext cx="336042" cy="365125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IE" sz="1000">
                <a:solidFill>
                  <a:srgbClr val="FFFFFF"/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I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0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A615B-5431-41EC-AC4E-37D1F710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798" y="1607128"/>
            <a:ext cx="2318706" cy="4572000"/>
          </a:xfrm>
        </p:spPr>
        <p:txBody>
          <a:bodyPr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IE" sz="2400" dirty="0"/>
              <a:t>A Navigation App That Prioritises:</a:t>
            </a:r>
            <a:br>
              <a:rPr lang="en-IE" sz="2400" dirty="0"/>
            </a:br>
            <a:br>
              <a:rPr lang="en-IE" sz="2400" dirty="0"/>
            </a:br>
            <a:r>
              <a:rPr lang="en-IE" sz="2400" b="1" dirty="0">
                <a:solidFill>
                  <a:srgbClr val="4D8674"/>
                </a:solidFill>
              </a:rPr>
              <a:t>Safety </a:t>
            </a:r>
            <a:br>
              <a:rPr lang="en-IE" sz="2400" b="1" dirty="0">
                <a:solidFill>
                  <a:srgbClr val="4D8674"/>
                </a:solidFill>
              </a:rPr>
            </a:br>
            <a:r>
              <a:rPr lang="en-IE" sz="2400" b="1" dirty="0">
                <a:solidFill>
                  <a:srgbClr val="4D8674"/>
                </a:solidFill>
              </a:rPr>
              <a:t>Crime, </a:t>
            </a:r>
            <a:br>
              <a:rPr lang="en-IE" sz="2400" b="1" dirty="0">
                <a:solidFill>
                  <a:srgbClr val="4D8674"/>
                </a:solidFill>
              </a:rPr>
            </a:br>
            <a:r>
              <a:rPr lang="en-IE" sz="2400" b="1" dirty="0">
                <a:solidFill>
                  <a:srgbClr val="4D8674"/>
                </a:solidFill>
              </a:rPr>
              <a:t>Lighting, </a:t>
            </a:r>
            <a:br>
              <a:rPr lang="en-IE" sz="2400" b="1" dirty="0">
                <a:solidFill>
                  <a:srgbClr val="4D8674"/>
                </a:solidFill>
              </a:rPr>
            </a:br>
            <a:r>
              <a:rPr lang="en-IE" sz="2400" b="1" dirty="0">
                <a:solidFill>
                  <a:srgbClr val="4D8674"/>
                </a:solidFill>
              </a:rPr>
              <a:t>Hazards, </a:t>
            </a:r>
            <a:br>
              <a:rPr lang="en-IE" sz="2400" b="1" dirty="0">
                <a:solidFill>
                  <a:srgbClr val="4D8674"/>
                </a:solidFill>
              </a:rPr>
            </a:br>
            <a:r>
              <a:rPr lang="en-IE" sz="2400" b="1" dirty="0">
                <a:solidFill>
                  <a:srgbClr val="4D8674"/>
                </a:solidFill>
              </a:rPr>
              <a:t>Accessibility, </a:t>
            </a:r>
            <a:br>
              <a:rPr lang="en-IE" sz="2400" b="1" dirty="0">
                <a:solidFill>
                  <a:srgbClr val="4D8674"/>
                </a:solidFill>
              </a:rPr>
            </a:br>
            <a:r>
              <a:rPr lang="en-IE" sz="2400" b="1" dirty="0">
                <a:solidFill>
                  <a:srgbClr val="4D8674"/>
                </a:solidFill>
              </a:rPr>
              <a:t>and Buddies </a:t>
            </a:r>
            <a:br>
              <a:rPr lang="en-IE" sz="2400" dirty="0"/>
            </a:br>
            <a:br>
              <a:rPr lang="en-IE" sz="2400" dirty="0"/>
            </a:br>
            <a:r>
              <a:rPr lang="en-IE" sz="2400" dirty="0"/>
              <a:t>Not just speed</a:t>
            </a:r>
            <a:endParaRPr lang="en-US" sz="2400" dirty="0"/>
          </a:p>
        </p:txBody>
      </p:sp>
      <p:pic>
        <p:nvPicPr>
          <p:cNvPr id="6" name="Picture 5" descr="A hand holding a phone with a map on it&#10;&#10;AI-generated content may be incorrect.">
            <a:extLst>
              <a:ext uri="{FF2B5EF4-FFF2-40B4-BE49-F238E27FC236}">
                <a16:creationId xmlns:a16="http://schemas.microsoft.com/office/drawing/2014/main" id="{490B80BE-6B29-61FA-0331-D38B3164F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24" b="1"/>
          <a:stretch>
            <a:fillRect/>
          </a:stretch>
        </p:blipFill>
        <p:spPr>
          <a:xfrm>
            <a:off x="20" y="431"/>
            <a:ext cx="6086455" cy="6408311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E37716F-12F3-470F-770C-E51000A83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0798" y="432477"/>
            <a:ext cx="2207110" cy="457202"/>
          </a:xfrm>
        </p:spPr>
        <p:txBody>
          <a:bodyPr>
            <a:noAutofit/>
          </a:bodyPr>
          <a:lstStyle/>
          <a:p>
            <a:pPr marL="114300" indent="0" algn="ctr">
              <a:spcBef>
                <a:spcPts val="0"/>
              </a:spcBef>
              <a:buNone/>
            </a:pPr>
            <a:r>
              <a:rPr lang="en-IE" dirty="0"/>
              <a:t>Needs of SafePath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5016E-3569-D511-0535-1F9B1924BB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78240" y="6459376"/>
            <a:ext cx="336042" cy="365125"/>
          </a:xfrm>
        </p:spPr>
        <p:txBody>
          <a:bodyPr>
            <a:normAutofit/>
          </a:bodyPr>
          <a:lstStyle/>
          <a:p>
            <a:pPr lvl="0">
              <a:spcAft>
                <a:spcPts val="600"/>
              </a:spcAft>
            </a:pPr>
            <a:fld id="{00000000-1234-1234-1234-123412341234}" type="slidenum">
              <a:rPr lang="en-IE" sz="1000">
                <a:solidFill>
                  <a:srgbClr val="FFFFFF"/>
                </a:solidFill>
              </a:rPr>
              <a:pPr lvl="0">
                <a:spcAft>
                  <a:spcPts val="600"/>
                </a:spcAft>
              </a:pPr>
              <a:t>5</a:t>
            </a:fld>
            <a:endParaRPr lang="en-IE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3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92"/>
            <a:ext cx="9143999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35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8" y="-3783777"/>
            <a:ext cx="1576446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986"/>
            <a:ext cx="322756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524785" y="353160"/>
            <a:ext cx="5318475" cy="8985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Technology Stack</a:t>
            </a:r>
          </a:p>
        </p:txBody>
      </p:sp>
      <p:pic>
        <p:nvPicPr>
          <p:cNvPr id="3" name="Picture 2" descr="A close-up of a sign&#10;&#10;AI-generated content may be incorrect.">
            <a:extLst>
              <a:ext uri="{FF2B5EF4-FFF2-40B4-BE49-F238E27FC236}">
                <a16:creationId xmlns:a16="http://schemas.microsoft.com/office/drawing/2014/main" id="{359E678B-C45F-EE6E-A82F-A07462EF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6" y="2541418"/>
            <a:ext cx="8792127" cy="2626328"/>
          </a:xfrm>
          <a:prstGeom prst="rect">
            <a:avLst/>
          </a:prstGeom>
        </p:spPr>
      </p:pic>
      <p:pic>
        <p:nvPicPr>
          <p:cNvPr id="5" name="Picture 4" descr="A blue shield with a road and a check mark&#10;&#10;AI-generated content may be incorrect.">
            <a:extLst>
              <a:ext uri="{FF2B5EF4-FFF2-40B4-BE49-F238E27FC236}">
                <a16:creationId xmlns:a16="http://schemas.microsoft.com/office/drawing/2014/main" id="{6DAE2B40-E34E-2A51-5579-D25705B7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380" y="88718"/>
            <a:ext cx="1576414" cy="15764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 sz="3500">
                <a:solidFill>
                  <a:srgbClr val="FFFFFF"/>
                </a:solidFill>
              </a:rPr>
              <a:t>Data Stack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C7EDB-AEA9-DBB1-9CFF-4556E716513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IE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IE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05" name="Google Shape;103;p16">
            <a:extLst>
              <a:ext uri="{FF2B5EF4-FFF2-40B4-BE49-F238E27FC236}">
                <a16:creationId xmlns:a16="http://schemas.microsoft.com/office/drawing/2014/main" id="{6818ED7A-642A-CC8B-D7BF-D2AF40D7CE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1064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Evaluation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E"/>
              <a:t>How will you evaluate your system?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DA5579-AFFA-5594-9A48-1AC5D7B8EE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 smtClean="0"/>
              <a:t>8</a:t>
            </a:fld>
            <a:endParaRPr lang="en-I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E"/>
              <a:t>Current Prototype Demo</a:t>
            </a:r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E"/>
              <a:t>Outline the progress you have made so far and demo your current prototype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8A847-29A1-89FB-5016-E74703F10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 smtClean="0"/>
              <a:t>9</a:t>
            </a:fld>
            <a:endParaRPr lang="en-I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425</Words>
  <Application>Microsoft Macintosh PowerPoint</Application>
  <PresentationFormat>On-screen Show (4:3)</PresentationFormat>
  <Paragraphs>69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Group 2 Team SafePath App Interim Presentation </vt:lpstr>
      <vt:lpstr>Project Vision</vt:lpstr>
      <vt:lpstr>Project Objective</vt:lpstr>
      <vt:lpstr>Target Users</vt:lpstr>
      <vt:lpstr>A Navigation App That Prioritises:  Safety  Crime,  Lighting,  Hazards,  Accessibility,  and Buddies   Not just speed</vt:lpstr>
      <vt:lpstr>Technology Stack</vt:lpstr>
      <vt:lpstr>Data Stack</vt:lpstr>
      <vt:lpstr>Evaluation</vt:lpstr>
      <vt:lpstr>Current Prototype Demo</vt:lpstr>
      <vt:lpstr>Immediate Next Steps &amp; Project Roadmap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D24126339 Huda Ibrahim</cp:lastModifiedBy>
  <cp:revision>16</cp:revision>
  <dcterms:modified xsi:type="dcterms:W3CDTF">2025-10-23T04:33:00Z</dcterms:modified>
</cp:coreProperties>
</file>